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70" r:id="rId8"/>
    <p:sldId id="271" r:id="rId9"/>
    <p:sldId id="267" r:id="rId10"/>
    <p:sldId id="272" r:id="rId11"/>
    <p:sldId id="264" r:id="rId12"/>
    <p:sldId id="262" r:id="rId13"/>
    <p:sldId id="265" r:id="rId14"/>
    <p:sldId id="263" r:id="rId15"/>
    <p:sldId id="266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2935" autoAdjust="0"/>
  </p:normalViewPr>
  <p:slideViewPr>
    <p:cSldViewPr snapToGrid="0">
      <p:cViewPr varScale="1">
        <p:scale>
          <a:sx n="62" d="100"/>
          <a:sy n="62" d="100"/>
        </p:scale>
        <p:origin x="1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 stole model DVERI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 stole model </a:t>
            </a:r>
            <a:r>
              <a:rPr lang="en-US" dirty="0" err="1"/>
              <a:t>Vahy</a:t>
            </a:r>
            <a:r>
              <a:rPr lang="en-US" dirty="0"/>
              <a:t> – </a:t>
            </a:r>
            <a:r>
              <a:rPr lang="en-US" dirty="0" err="1"/>
              <a:t>Konstukce</a:t>
            </a:r>
            <a:r>
              <a:rPr lang="en-US" dirty="0"/>
              <a:t>, </a:t>
            </a:r>
            <a:r>
              <a:rPr lang="en-US" dirty="0" err="1"/>
              <a:t>Tenzometricky</a:t>
            </a:r>
            <a:r>
              <a:rPr lang="en-US" dirty="0"/>
              <a:t> sensor, Arduino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 </a:t>
            </a:r>
            <a:r>
              <a:rPr lang="en-US" dirty="0" err="1"/>
              <a:t>Nasleduje</a:t>
            </a:r>
            <a:r>
              <a:rPr lang="en-US" dirty="0"/>
              <a:t> STRIH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Privitat</a:t>
            </a:r>
            <a:r>
              <a:rPr lang="en-US" dirty="0"/>
              <a:t> </a:t>
            </a:r>
            <a:r>
              <a:rPr lang="en-US" dirty="0" err="1"/>
              <a:t>zpet</a:t>
            </a:r>
            <a:r>
              <a:rPr lang="en-US" dirty="0"/>
              <a:t> ze STRIHU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REKAPITULACE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Proc</a:t>
            </a:r>
            <a:r>
              <a:rPr lang="cs-CZ" dirty="0"/>
              <a:t>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Moduly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Plány do budoucna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 Jak </a:t>
            </a:r>
            <a:r>
              <a:rPr lang="cs-CZ" dirty="0" err="1"/>
              <a:t>realně</a:t>
            </a:r>
            <a:r>
              <a:rPr lang="cs-CZ" dirty="0"/>
              <a:t> funguje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Jak vůbec vznikl samotný název a jaké byly cíle a motivace k vytvoření tohoto projektu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si řekneme ve zkratce něco o architektuře systému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vám postupně představím jednotlivé funkce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Necekan</a:t>
            </a:r>
            <a:r>
              <a:rPr lang="cs-CZ" dirty="0"/>
              <a:t>á kombinace  - Informační technologie a zemědělství –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endParaRPr lang="cs-CZ" dirty="0"/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a </a:t>
            </a:r>
            <a:r>
              <a:rPr lang="cs-CZ" dirty="0" err="1"/>
              <a:t>ukazat</a:t>
            </a:r>
            <a:r>
              <a:rPr lang="cs-CZ" dirty="0"/>
              <a:t> </a:t>
            </a:r>
            <a:r>
              <a:rPr lang="cs-CZ" dirty="0" err="1"/>
              <a:t>jednotlive</a:t>
            </a:r>
            <a:r>
              <a:rPr lang="cs-CZ" dirty="0"/>
              <a:t> komponenty</a:t>
            </a:r>
          </a:p>
          <a:p>
            <a:endParaRPr lang="cs-CZ" dirty="0"/>
          </a:p>
          <a:p>
            <a:r>
              <a:rPr lang="cs-CZ" dirty="0"/>
              <a:t>JAK jsem je </a:t>
            </a:r>
            <a:r>
              <a:rPr lang="cs-CZ" dirty="0" err="1"/>
              <a:t>vyrabel</a:t>
            </a:r>
            <a:endParaRPr lang="cs-CZ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8A20-2076-633F-5B9D-A4AD7577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monitoring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8041B-F89A-AB45-C63E-9E4A8B1DF8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A2A6A-C0AA-5659-9380-0CF46867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88" y="3200400"/>
            <a:ext cx="5063111" cy="3169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0F03D-6683-512F-3843-985DE66A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632791"/>
            <a:ext cx="7453810" cy="443809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1632792"/>
            <a:ext cx="7453810" cy="44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Dokončeny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endParaRPr lang="cs-CZ"/>
          </a:p>
          <a:p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endParaRPr lang="cs-CZ"/>
          </a:p>
          <a:p>
            <a:pPr marL="0" indent="0">
              <a:buNone/>
            </a:pPr>
            <a:r>
              <a:rPr lang="en-GB"/>
              <a:t>nemec.jaroslav@ssakhk.cz</a:t>
            </a:r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</a:t>
            </a:r>
          </a:p>
          <a:p>
            <a:r>
              <a:rPr lang="cs-CZ" sz="2800" dirty="0"/>
              <a:t>Jak funguje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r>
              <a:rPr lang="cs-CZ" sz="2800" dirty="0"/>
              <a:t>Výzvy a úspěchy</a:t>
            </a:r>
          </a:p>
          <a:p>
            <a:r>
              <a:rPr lang="cs-CZ" sz="2800" dirty="0"/>
              <a:t>Co bude umět</a:t>
            </a:r>
          </a:p>
          <a:p>
            <a:r>
              <a:rPr lang="cs-CZ" sz="2800" dirty="0"/>
              <a:t>Živá ukázka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Monitoring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313818" y="1610087"/>
            <a:ext cx="2592977" cy="399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Data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- světlo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Relé – dveře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teploty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Čidlo vlhkosti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220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74" y="1690688"/>
            <a:ext cx="4798041" cy="334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49561-5D07-2456-2742-B7706C13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6792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776" y="520756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7070912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DBFD-33A4-3576-CB59-936BD4CE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98" y="577429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64" y="1324564"/>
            <a:ext cx="3625300" cy="4828558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37498" y="4679879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Přehledová kamera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242047" y="62138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Dveře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898</TotalTime>
  <Words>973</Words>
  <Application>Microsoft Office PowerPoint</Application>
  <PresentationFormat>Širokoúhlá obrazovka</PresentationFormat>
  <Paragraphs>237</Paragraphs>
  <Slides>15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Jak funguje?</vt:lpstr>
      <vt:lpstr>Co umí?</vt:lpstr>
      <vt:lpstr>Prezentace aplikace PowerPoint</vt:lpstr>
      <vt:lpstr>Instalace</vt:lpstr>
      <vt:lpstr>Instalace</vt:lpstr>
      <vt:lpstr>Co dále umí?</vt:lpstr>
      <vt:lpstr>Remote monitoring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9</cp:revision>
  <dcterms:created xsi:type="dcterms:W3CDTF">2020-03-21T20:56:17Z</dcterms:created>
  <dcterms:modified xsi:type="dcterms:W3CDTF">2025-02-15T13:24:31Z</dcterms:modified>
</cp:coreProperties>
</file>